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83" r:id="rId4"/>
    <p:sldId id="277" r:id="rId5"/>
  </p:sldIdLst>
  <p:sldSz cx="17279938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14D"/>
    <a:srgbClr val="1B2C0C"/>
    <a:srgbClr val="05273B"/>
    <a:srgbClr val="0A2840"/>
    <a:srgbClr val="071329"/>
    <a:srgbClr val="232142"/>
    <a:srgbClr val="83AEBF"/>
    <a:srgbClr val="243C46"/>
    <a:srgbClr val="2A414F"/>
    <a:srgbClr val="091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7449" autoAdjust="0"/>
  </p:normalViewPr>
  <p:slideViewPr>
    <p:cSldViewPr snapToGrid="0">
      <p:cViewPr varScale="1">
        <p:scale>
          <a:sx n="50" d="100"/>
          <a:sy n="50" d="100"/>
        </p:scale>
        <p:origin x="6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A1CC-D887-4C62-9583-02D75AE00BA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D646-B7FB-4AA3-A8C4-FCF52444F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1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D646-B7FB-4AA3-A8C4-FCF52444FD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0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996" y="1885414"/>
            <a:ext cx="14687947" cy="4010837"/>
          </a:xfrm>
        </p:spPr>
        <p:txBody>
          <a:bodyPr anchor="b"/>
          <a:lstStyle>
            <a:lvl1pPr algn="ctr">
              <a:defRPr sz="100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6050924"/>
            <a:ext cx="12959954" cy="2781450"/>
          </a:xfrm>
        </p:spPr>
        <p:txBody>
          <a:bodyPr/>
          <a:lstStyle>
            <a:lvl1pPr marL="0" indent="0" algn="ctr">
              <a:buNone/>
              <a:defRPr sz="4032"/>
            </a:lvl1pPr>
            <a:lvl2pPr marL="768050" indent="0" algn="ctr">
              <a:buNone/>
              <a:defRPr sz="3360"/>
            </a:lvl2pPr>
            <a:lvl3pPr marL="1536101" indent="0" algn="ctr">
              <a:buNone/>
              <a:defRPr sz="3024"/>
            </a:lvl3pPr>
            <a:lvl4pPr marL="2304151" indent="0" algn="ctr">
              <a:buNone/>
              <a:defRPr sz="2688"/>
            </a:lvl4pPr>
            <a:lvl5pPr marL="3072201" indent="0" algn="ctr">
              <a:buNone/>
              <a:defRPr sz="2688"/>
            </a:lvl5pPr>
            <a:lvl6pPr marL="3840251" indent="0" algn="ctr">
              <a:buNone/>
              <a:defRPr sz="2688"/>
            </a:lvl6pPr>
            <a:lvl7pPr marL="4608302" indent="0" algn="ctr">
              <a:buNone/>
              <a:defRPr sz="2688"/>
            </a:lvl7pPr>
            <a:lvl8pPr marL="5376352" indent="0" algn="ctr">
              <a:buNone/>
              <a:defRPr sz="2688"/>
            </a:lvl8pPr>
            <a:lvl9pPr marL="6144402" indent="0" algn="ctr">
              <a:buNone/>
              <a:defRPr sz="268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7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3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6" y="613359"/>
            <a:ext cx="3725987" cy="97630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7" y="613359"/>
            <a:ext cx="10961961" cy="976308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2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872125"/>
            <a:ext cx="14903947" cy="4792202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7709663"/>
            <a:ext cx="14903947" cy="2520106"/>
          </a:xfrm>
        </p:spPr>
        <p:txBody>
          <a:bodyPr/>
          <a:lstStyle>
            <a:lvl1pPr marL="0" indent="0">
              <a:buNone/>
              <a:defRPr sz="4032">
                <a:solidFill>
                  <a:schemeClr val="tx1"/>
                </a:solidFill>
              </a:defRPr>
            </a:lvl1pPr>
            <a:lvl2pPr marL="76805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2pPr>
            <a:lvl3pPr marL="1536101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3pPr>
            <a:lvl4pPr marL="230415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4pPr>
            <a:lvl5pPr marL="307220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5pPr>
            <a:lvl6pPr marL="384025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6pPr>
            <a:lvl7pPr marL="460830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7pPr>
            <a:lvl8pPr marL="537635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8pPr>
            <a:lvl9pPr marL="614440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3066796"/>
            <a:ext cx="7343974" cy="7309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3066796"/>
            <a:ext cx="7343974" cy="7309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8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613362"/>
            <a:ext cx="14903947" cy="22267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8" y="2824120"/>
            <a:ext cx="7310223" cy="1384058"/>
          </a:xfrm>
        </p:spPr>
        <p:txBody>
          <a:bodyPr anchor="b"/>
          <a:lstStyle>
            <a:lvl1pPr marL="0" indent="0">
              <a:buNone/>
              <a:defRPr sz="4032" b="1"/>
            </a:lvl1pPr>
            <a:lvl2pPr marL="768050" indent="0">
              <a:buNone/>
              <a:defRPr sz="3360" b="1"/>
            </a:lvl2pPr>
            <a:lvl3pPr marL="1536101" indent="0">
              <a:buNone/>
              <a:defRPr sz="3024" b="1"/>
            </a:lvl3pPr>
            <a:lvl4pPr marL="2304151" indent="0">
              <a:buNone/>
              <a:defRPr sz="2688" b="1"/>
            </a:lvl4pPr>
            <a:lvl5pPr marL="3072201" indent="0">
              <a:buNone/>
              <a:defRPr sz="2688" b="1"/>
            </a:lvl5pPr>
            <a:lvl6pPr marL="3840251" indent="0">
              <a:buNone/>
              <a:defRPr sz="2688" b="1"/>
            </a:lvl6pPr>
            <a:lvl7pPr marL="4608302" indent="0">
              <a:buNone/>
              <a:defRPr sz="2688" b="1"/>
            </a:lvl7pPr>
            <a:lvl8pPr marL="5376352" indent="0">
              <a:buNone/>
              <a:defRPr sz="2688" b="1"/>
            </a:lvl8pPr>
            <a:lvl9pPr marL="6144402" indent="0">
              <a:buNone/>
              <a:defRPr sz="26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8" y="4208178"/>
            <a:ext cx="7310223" cy="61895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70" y="2824120"/>
            <a:ext cx="7346224" cy="1384058"/>
          </a:xfrm>
        </p:spPr>
        <p:txBody>
          <a:bodyPr anchor="b"/>
          <a:lstStyle>
            <a:lvl1pPr marL="0" indent="0">
              <a:buNone/>
              <a:defRPr sz="4032" b="1"/>
            </a:lvl1pPr>
            <a:lvl2pPr marL="768050" indent="0">
              <a:buNone/>
              <a:defRPr sz="3360" b="1"/>
            </a:lvl2pPr>
            <a:lvl3pPr marL="1536101" indent="0">
              <a:buNone/>
              <a:defRPr sz="3024" b="1"/>
            </a:lvl3pPr>
            <a:lvl4pPr marL="2304151" indent="0">
              <a:buNone/>
              <a:defRPr sz="2688" b="1"/>
            </a:lvl4pPr>
            <a:lvl5pPr marL="3072201" indent="0">
              <a:buNone/>
              <a:defRPr sz="2688" b="1"/>
            </a:lvl5pPr>
            <a:lvl6pPr marL="3840251" indent="0">
              <a:buNone/>
              <a:defRPr sz="2688" b="1"/>
            </a:lvl6pPr>
            <a:lvl7pPr marL="4608302" indent="0">
              <a:buNone/>
              <a:defRPr sz="2688" b="1"/>
            </a:lvl7pPr>
            <a:lvl8pPr marL="5376352" indent="0">
              <a:buNone/>
              <a:defRPr sz="2688" b="1"/>
            </a:lvl8pPr>
            <a:lvl9pPr marL="6144402" indent="0">
              <a:buNone/>
              <a:defRPr sz="26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70" y="4208178"/>
            <a:ext cx="7346224" cy="61895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1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9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768032"/>
            <a:ext cx="5573230" cy="2688114"/>
          </a:xfrm>
        </p:spPr>
        <p:txBody>
          <a:bodyPr anchor="b"/>
          <a:lstStyle>
            <a:lvl1pPr>
              <a:defRPr sz="537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658740"/>
            <a:ext cx="8747969" cy="8187013"/>
          </a:xfrm>
        </p:spPr>
        <p:txBody>
          <a:bodyPr/>
          <a:lstStyle>
            <a:lvl1pPr>
              <a:defRPr sz="5376"/>
            </a:lvl1pPr>
            <a:lvl2pPr>
              <a:defRPr sz="4704"/>
            </a:lvl2pPr>
            <a:lvl3pPr>
              <a:defRPr sz="4032"/>
            </a:lvl3pPr>
            <a:lvl4pPr>
              <a:defRPr sz="3360"/>
            </a:lvl4pPr>
            <a:lvl5pPr>
              <a:defRPr sz="3360"/>
            </a:lvl5pPr>
            <a:lvl6pPr>
              <a:defRPr sz="3360"/>
            </a:lvl6pPr>
            <a:lvl7pPr>
              <a:defRPr sz="3360"/>
            </a:lvl7pPr>
            <a:lvl8pPr>
              <a:defRPr sz="3360"/>
            </a:lvl8pPr>
            <a:lvl9pPr>
              <a:defRPr sz="33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6" y="3456146"/>
            <a:ext cx="5573230" cy="6402939"/>
          </a:xfrm>
        </p:spPr>
        <p:txBody>
          <a:bodyPr/>
          <a:lstStyle>
            <a:lvl1pPr marL="0" indent="0">
              <a:buNone/>
              <a:defRPr sz="2688"/>
            </a:lvl1pPr>
            <a:lvl2pPr marL="768050" indent="0">
              <a:buNone/>
              <a:defRPr sz="2352"/>
            </a:lvl2pPr>
            <a:lvl3pPr marL="1536101" indent="0">
              <a:buNone/>
              <a:defRPr sz="2016"/>
            </a:lvl3pPr>
            <a:lvl4pPr marL="2304151" indent="0">
              <a:buNone/>
              <a:defRPr sz="1680"/>
            </a:lvl4pPr>
            <a:lvl5pPr marL="3072201" indent="0">
              <a:buNone/>
              <a:defRPr sz="1680"/>
            </a:lvl5pPr>
            <a:lvl6pPr marL="3840251" indent="0">
              <a:buNone/>
              <a:defRPr sz="1680"/>
            </a:lvl6pPr>
            <a:lvl7pPr marL="4608302" indent="0">
              <a:buNone/>
              <a:defRPr sz="1680"/>
            </a:lvl7pPr>
            <a:lvl8pPr marL="5376352" indent="0">
              <a:buNone/>
              <a:defRPr sz="1680"/>
            </a:lvl8pPr>
            <a:lvl9pPr marL="6144402" indent="0">
              <a:buNone/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7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768032"/>
            <a:ext cx="5573230" cy="2688114"/>
          </a:xfrm>
        </p:spPr>
        <p:txBody>
          <a:bodyPr anchor="b"/>
          <a:lstStyle>
            <a:lvl1pPr>
              <a:defRPr sz="537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658740"/>
            <a:ext cx="8747969" cy="8187013"/>
          </a:xfrm>
        </p:spPr>
        <p:txBody>
          <a:bodyPr anchor="t"/>
          <a:lstStyle>
            <a:lvl1pPr marL="0" indent="0">
              <a:buNone/>
              <a:defRPr sz="5376"/>
            </a:lvl1pPr>
            <a:lvl2pPr marL="768050" indent="0">
              <a:buNone/>
              <a:defRPr sz="4704"/>
            </a:lvl2pPr>
            <a:lvl3pPr marL="1536101" indent="0">
              <a:buNone/>
              <a:defRPr sz="4032"/>
            </a:lvl3pPr>
            <a:lvl4pPr marL="2304151" indent="0">
              <a:buNone/>
              <a:defRPr sz="3360"/>
            </a:lvl4pPr>
            <a:lvl5pPr marL="3072201" indent="0">
              <a:buNone/>
              <a:defRPr sz="3360"/>
            </a:lvl5pPr>
            <a:lvl6pPr marL="3840251" indent="0">
              <a:buNone/>
              <a:defRPr sz="3360"/>
            </a:lvl6pPr>
            <a:lvl7pPr marL="4608302" indent="0">
              <a:buNone/>
              <a:defRPr sz="3360"/>
            </a:lvl7pPr>
            <a:lvl8pPr marL="5376352" indent="0">
              <a:buNone/>
              <a:defRPr sz="3360"/>
            </a:lvl8pPr>
            <a:lvl9pPr marL="6144402" indent="0">
              <a:buNone/>
              <a:defRPr sz="336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6" y="3456146"/>
            <a:ext cx="5573230" cy="6402939"/>
          </a:xfrm>
        </p:spPr>
        <p:txBody>
          <a:bodyPr/>
          <a:lstStyle>
            <a:lvl1pPr marL="0" indent="0">
              <a:buNone/>
              <a:defRPr sz="2688"/>
            </a:lvl1pPr>
            <a:lvl2pPr marL="768050" indent="0">
              <a:buNone/>
              <a:defRPr sz="2352"/>
            </a:lvl2pPr>
            <a:lvl3pPr marL="1536101" indent="0">
              <a:buNone/>
              <a:defRPr sz="2016"/>
            </a:lvl3pPr>
            <a:lvl4pPr marL="2304151" indent="0">
              <a:buNone/>
              <a:defRPr sz="1680"/>
            </a:lvl4pPr>
            <a:lvl5pPr marL="3072201" indent="0">
              <a:buNone/>
              <a:defRPr sz="1680"/>
            </a:lvl5pPr>
            <a:lvl6pPr marL="3840251" indent="0">
              <a:buNone/>
              <a:defRPr sz="1680"/>
            </a:lvl6pPr>
            <a:lvl7pPr marL="4608302" indent="0">
              <a:buNone/>
              <a:defRPr sz="1680"/>
            </a:lvl7pPr>
            <a:lvl8pPr marL="5376352" indent="0">
              <a:buNone/>
              <a:defRPr sz="1680"/>
            </a:lvl8pPr>
            <a:lvl9pPr marL="6144402" indent="0">
              <a:buNone/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613362"/>
            <a:ext cx="14903947" cy="222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3066796"/>
            <a:ext cx="14903947" cy="730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10677788"/>
            <a:ext cx="3887986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10677788"/>
            <a:ext cx="5831979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10677788"/>
            <a:ext cx="3887986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36101" rtl="0" eaLnBrk="1" latinLnBrk="0" hangingPunct="1">
        <a:lnSpc>
          <a:spcPct val="90000"/>
        </a:lnSpc>
        <a:spcBef>
          <a:spcPct val="0"/>
        </a:spcBef>
        <a:buNone/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25" indent="-384025" algn="l" defTabSz="1536101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20C7D2-B5A4-4A06-946F-6D829FC69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BE1417-15D7-4919-A1FF-58FD4E153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B1CD241-0BF5-48F2-A7E8-AB7C8745DD9D}"/>
              </a:ext>
            </a:extLst>
          </p:cNvPr>
          <p:cNvCxnSpPr/>
          <p:nvPr/>
        </p:nvCxnSpPr>
        <p:spPr>
          <a:xfrm>
            <a:off x="1295586" y="7231394"/>
            <a:ext cx="14688766" cy="0"/>
          </a:xfrm>
          <a:prstGeom prst="line">
            <a:avLst/>
          </a:prstGeom>
          <a:ln>
            <a:solidFill>
              <a:srgbClr val="0D314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43F4AA69-2840-4B00-A1E9-A483DD9F0E7D}"/>
              </a:ext>
            </a:extLst>
          </p:cNvPr>
          <p:cNvSpPr txBox="1">
            <a:spLocks/>
          </p:cNvSpPr>
          <p:nvPr/>
        </p:nvSpPr>
        <p:spPr>
          <a:xfrm>
            <a:off x="1295586" y="1872704"/>
            <a:ext cx="11821607" cy="2994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536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7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5400" b="1" dirty="0">
                <a:solidFill>
                  <a:srgbClr val="0D314D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Тема доклада</a:t>
            </a:r>
            <a:br>
              <a:rPr lang="ru-RU" sz="5400" b="1" dirty="0">
                <a:solidFill>
                  <a:srgbClr val="0D314D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07132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Report Topic</a:t>
            </a:r>
            <a:endParaRPr lang="ru-RU" sz="5400" b="1" dirty="0">
              <a:solidFill>
                <a:srgbClr val="0D314D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6">
            <a:extLst>
              <a:ext uri="{FF2B5EF4-FFF2-40B4-BE49-F238E27FC236}">
                <a16:creationId xmlns:a16="http://schemas.microsoft.com/office/drawing/2014/main" id="{508622C0-2BB8-404A-AA51-989A1E9E6C1C}"/>
              </a:ext>
            </a:extLst>
          </p:cNvPr>
          <p:cNvSpPr txBox="1">
            <a:spLocks/>
          </p:cNvSpPr>
          <p:nvPr/>
        </p:nvSpPr>
        <p:spPr>
          <a:xfrm>
            <a:off x="1295587" y="7607299"/>
            <a:ext cx="4114614" cy="1786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25" indent="-384025" algn="l" defTabSz="1536101" rtl="0" eaLnBrk="1" latinLnBrk="0" hangingPunct="1">
              <a:lnSpc>
                <a:spcPct val="90000"/>
              </a:lnSpc>
              <a:spcBef>
                <a:spcPts val="1680"/>
              </a:spcBef>
              <a:buFont typeface="Arial" panose="020B0604020202020204" pitchFamily="34" charset="0"/>
              <a:buChar char="•"/>
              <a:defRPr sz="4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2075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4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1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817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2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242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923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3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84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i="1" dirty="0">
                <a:solidFill>
                  <a:srgbClr val="0D314D"/>
                </a:solidFill>
              </a:rPr>
              <a:t>Автор: </a:t>
            </a:r>
            <a: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  <a:t>И.И. Иванов</a:t>
            </a:r>
            <a:endParaRPr lang="ru-RU" sz="2800" b="1" i="1" dirty="0">
              <a:solidFill>
                <a:srgbClr val="0D314D"/>
              </a:solidFill>
            </a:endParaRPr>
          </a:p>
          <a:p>
            <a:pPr marL="0" indent="0">
              <a:buNone/>
            </a:pPr>
            <a:r>
              <a:rPr lang="ru-RU" sz="2800" i="1" dirty="0">
                <a:solidFill>
                  <a:srgbClr val="0D314D"/>
                </a:solidFill>
              </a:rPr>
              <a:t>Докладчик: </a:t>
            </a:r>
            <a: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  <a:t>Иван Иванов</a:t>
            </a:r>
            <a:b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</a:br>
            <a:endParaRPr lang="ru-RU" sz="2800" b="1" i="1" dirty="0">
              <a:solidFill>
                <a:srgbClr val="0D314D"/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6">
            <a:extLst>
              <a:ext uri="{FF2B5EF4-FFF2-40B4-BE49-F238E27FC236}">
                <a16:creationId xmlns:a16="http://schemas.microsoft.com/office/drawing/2014/main" id="{57ACFE38-5214-4CE2-9A72-364A6251BE8B}"/>
              </a:ext>
            </a:extLst>
          </p:cNvPr>
          <p:cNvSpPr txBox="1">
            <a:spLocks/>
          </p:cNvSpPr>
          <p:nvPr/>
        </p:nvSpPr>
        <p:spPr>
          <a:xfrm>
            <a:off x="5943787" y="7447293"/>
            <a:ext cx="4114614" cy="1786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25" indent="-384025" algn="l" defTabSz="1536101" rtl="0" eaLnBrk="1" latinLnBrk="0" hangingPunct="1">
              <a:lnSpc>
                <a:spcPct val="90000"/>
              </a:lnSpc>
              <a:spcBef>
                <a:spcPts val="1680"/>
              </a:spcBef>
              <a:buFont typeface="Arial" panose="020B0604020202020204" pitchFamily="34" charset="0"/>
              <a:buChar char="•"/>
              <a:defRPr sz="4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2075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4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1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817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2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242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923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3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84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3600"/>
              </a:spcBef>
              <a:buNone/>
            </a:pPr>
            <a:r>
              <a:rPr lang="en-US" sz="3000" i="1" dirty="0">
                <a:solidFill>
                  <a:srgbClr val="071329"/>
                </a:solidFill>
                <a:cs typeface="Arial" panose="020B0604020202020204" pitchFamily="34" charset="0"/>
              </a:rPr>
              <a:t>Author:</a:t>
            </a:r>
            <a:r>
              <a:rPr lang="en-US" sz="3000" b="1" i="1" dirty="0">
                <a:solidFill>
                  <a:srgbClr val="071329"/>
                </a:solidFill>
                <a:cs typeface="Arial" panose="020B0604020202020204" pitchFamily="34" charset="0"/>
              </a:rPr>
              <a:t> I. Ivanov</a:t>
            </a:r>
            <a:br>
              <a:rPr lang="ru-RU" sz="3000" b="1" i="1" dirty="0">
                <a:solidFill>
                  <a:srgbClr val="071329"/>
                </a:solidFill>
                <a:cs typeface="Arial" panose="020B0604020202020204" pitchFamily="34" charset="0"/>
              </a:rPr>
            </a:br>
            <a:r>
              <a:rPr lang="en-US" sz="3000" i="1" dirty="0">
                <a:solidFill>
                  <a:srgbClr val="0D314D"/>
                </a:solidFill>
              </a:rPr>
              <a:t>Speaker: </a:t>
            </a:r>
            <a:r>
              <a:rPr lang="en-US" sz="3000" b="1" i="1" dirty="0">
                <a:solidFill>
                  <a:srgbClr val="0D314D"/>
                </a:solidFill>
              </a:rPr>
              <a:t>Ivan Ivanov</a:t>
            </a:r>
            <a:b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</a:br>
            <a:endParaRPr lang="ru-RU" sz="2800" b="1" i="1" dirty="0">
              <a:solidFill>
                <a:srgbClr val="0D31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3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96464F-5968-4C20-806C-448602B15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7CF549-6854-4965-BEDA-ED9376A62F48}"/>
              </a:ext>
            </a:extLst>
          </p:cNvPr>
          <p:cNvSpPr txBox="1"/>
          <p:nvPr/>
        </p:nvSpPr>
        <p:spPr>
          <a:xfrm>
            <a:off x="15406413" y="9985829"/>
            <a:ext cx="82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36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99D23A-96FF-4785-891D-563A9F950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0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30</Words>
  <Application>Microsoft Office PowerPoint</Application>
  <PresentationFormat>Произвольный</PresentationFormat>
  <Paragraphs>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Иодо Элина Михайловна</dc:creator>
  <cp:lastModifiedBy>ek.yablonskaya@aet.space</cp:lastModifiedBy>
  <cp:revision>51</cp:revision>
  <dcterms:created xsi:type="dcterms:W3CDTF">2022-08-09T09:48:33Z</dcterms:created>
  <dcterms:modified xsi:type="dcterms:W3CDTF">2026-02-11T11:18:54Z</dcterms:modified>
</cp:coreProperties>
</file>