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83" r:id="rId4"/>
    <p:sldId id="277" r:id="rId5"/>
  </p:sldIdLst>
  <p:sldSz cx="17279938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329"/>
    <a:srgbClr val="232142"/>
    <a:srgbClr val="83AEBF"/>
    <a:srgbClr val="243C46"/>
    <a:srgbClr val="2A414F"/>
    <a:srgbClr val="09144A"/>
    <a:srgbClr val="AC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7449" autoAdjust="0"/>
  </p:normalViewPr>
  <p:slideViewPr>
    <p:cSldViewPr snapToGrid="0">
      <p:cViewPr varScale="1">
        <p:scale>
          <a:sx n="50" d="100"/>
          <a:sy n="50" d="100"/>
        </p:scale>
        <p:origin x="6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A1CC-D887-4C62-9583-02D75AE00BA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D646-B7FB-4AA3-A8C4-FCF52444F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1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D646-B7FB-4AA3-A8C4-FCF52444FD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996" y="1885414"/>
            <a:ext cx="14687947" cy="4010837"/>
          </a:xfrm>
        </p:spPr>
        <p:txBody>
          <a:bodyPr anchor="b"/>
          <a:lstStyle>
            <a:lvl1pPr algn="ctr"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6050924"/>
            <a:ext cx="12959954" cy="2781450"/>
          </a:xfrm>
        </p:spPr>
        <p:txBody>
          <a:bodyPr/>
          <a:lstStyle>
            <a:lvl1pPr marL="0" indent="0" algn="ctr">
              <a:buNone/>
              <a:defRPr sz="4032"/>
            </a:lvl1pPr>
            <a:lvl2pPr marL="768050" indent="0" algn="ctr">
              <a:buNone/>
              <a:defRPr sz="3360"/>
            </a:lvl2pPr>
            <a:lvl3pPr marL="1536101" indent="0" algn="ctr">
              <a:buNone/>
              <a:defRPr sz="3024"/>
            </a:lvl3pPr>
            <a:lvl4pPr marL="2304151" indent="0" algn="ctr">
              <a:buNone/>
              <a:defRPr sz="2688"/>
            </a:lvl4pPr>
            <a:lvl5pPr marL="3072201" indent="0" algn="ctr">
              <a:buNone/>
              <a:defRPr sz="2688"/>
            </a:lvl5pPr>
            <a:lvl6pPr marL="3840251" indent="0" algn="ctr">
              <a:buNone/>
              <a:defRPr sz="2688"/>
            </a:lvl6pPr>
            <a:lvl7pPr marL="4608302" indent="0" algn="ctr">
              <a:buNone/>
              <a:defRPr sz="2688"/>
            </a:lvl7pPr>
            <a:lvl8pPr marL="5376352" indent="0" algn="ctr">
              <a:buNone/>
              <a:defRPr sz="2688"/>
            </a:lvl8pPr>
            <a:lvl9pPr marL="6144402" indent="0" algn="ctr">
              <a:buNone/>
              <a:defRPr sz="268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3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6" y="613359"/>
            <a:ext cx="3725987" cy="97630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7" y="613359"/>
            <a:ext cx="10961961" cy="97630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872125"/>
            <a:ext cx="14903947" cy="4792202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7709663"/>
            <a:ext cx="14903947" cy="2520106"/>
          </a:xfrm>
        </p:spPr>
        <p:txBody>
          <a:bodyPr/>
          <a:lstStyle>
            <a:lvl1pPr marL="0" indent="0">
              <a:buNone/>
              <a:defRPr sz="4032">
                <a:solidFill>
                  <a:schemeClr val="tx1"/>
                </a:solidFill>
              </a:defRPr>
            </a:lvl1pPr>
            <a:lvl2pPr marL="76805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2pPr>
            <a:lvl3pPr marL="1536101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3pPr>
            <a:lvl4pPr marL="23041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07220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38402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46083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537635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61444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613362"/>
            <a:ext cx="14903947" cy="22267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8" y="2824120"/>
            <a:ext cx="7310223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8" y="4208178"/>
            <a:ext cx="7310223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70" y="2824120"/>
            <a:ext cx="7346224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70" y="4208178"/>
            <a:ext cx="7346224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658740"/>
            <a:ext cx="8747969" cy="8187013"/>
          </a:xfrm>
        </p:spPr>
        <p:txBody>
          <a:bodyPr/>
          <a:lstStyle>
            <a:lvl1pPr>
              <a:defRPr sz="5376"/>
            </a:lvl1pPr>
            <a:lvl2pPr>
              <a:defRPr sz="4704"/>
            </a:lvl2pPr>
            <a:lvl3pPr>
              <a:defRPr sz="4032"/>
            </a:lvl3pPr>
            <a:lvl4pPr>
              <a:defRPr sz="3360"/>
            </a:lvl4pPr>
            <a:lvl5pPr>
              <a:defRPr sz="3360"/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658740"/>
            <a:ext cx="8747969" cy="8187013"/>
          </a:xfrm>
        </p:spPr>
        <p:txBody>
          <a:bodyPr anchor="t"/>
          <a:lstStyle>
            <a:lvl1pPr marL="0" indent="0">
              <a:buNone/>
              <a:defRPr sz="5376"/>
            </a:lvl1pPr>
            <a:lvl2pPr marL="768050" indent="0">
              <a:buNone/>
              <a:defRPr sz="4704"/>
            </a:lvl2pPr>
            <a:lvl3pPr marL="1536101" indent="0">
              <a:buNone/>
              <a:defRPr sz="4032"/>
            </a:lvl3pPr>
            <a:lvl4pPr marL="2304151" indent="0">
              <a:buNone/>
              <a:defRPr sz="3360"/>
            </a:lvl4pPr>
            <a:lvl5pPr marL="3072201" indent="0">
              <a:buNone/>
              <a:defRPr sz="3360"/>
            </a:lvl5pPr>
            <a:lvl6pPr marL="3840251" indent="0">
              <a:buNone/>
              <a:defRPr sz="3360"/>
            </a:lvl6pPr>
            <a:lvl7pPr marL="4608302" indent="0">
              <a:buNone/>
              <a:defRPr sz="3360"/>
            </a:lvl7pPr>
            <a:lvl8pPr marL="5376352" indent="0">
              <a:buNone/>
              <a:defRPr sz="3360"/>
            </a:lvl8pPr>
            <a:lvl9pPr marL="6144402" indent="0">
              <a:buNone/>
              <a:defRPr sz="33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613362"/>
            <a:ext cx="14903947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3066796"/>
            <a:ext cx="14903947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10677788"/>
            <a:ext cx="5831979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36101" rtl="0" eaLnBrk="1" latinLnBrk="0" hangingPunct="1">
        <a:lnSpc>
          <a:spcPct val="90000"/>
        </a:lnSpc>
        <a:spcBef>
          <a:spcPct val="0"/>
        </a:spcBef>
        <a:buNone/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25" indent="-384025" algn="l" defTabSz="1536101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4D56A-D73A-4C65-9428-8D9402C9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7610F-0CD5-497E-91F8-4FD2845E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74C1A0E-87EC-4BA6-8097-454C15FAA882}"/>
              </a:ext>
            </a:extLst>
          </p:cNvPr>
          <p:cNvCxnSpPr/>
          <p:nvPr/>
        </p:nvCxnSpPr>
        <p:spPr>
          <a:xfrm>
            <a:off x="1295586" y="7231394"/>
            <a:ext cx="14688766" cy="0"/>
          </a:xfrm>
          <a:prstGeom prst="line">
            <a:avLst/>
          </a:prstGeom>
          <a:ln>
            <a:solidFill>
              <a:srgbClr val="07132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9D5A985F-0A38-4B68-8D2C-20841E42C028}"/>
              </a:ext>
            </a:extLst>
          </p:cNvPr>
          <p:cNvSpPr txBox="1">
            <a:spLocks/>
          </p:cNvSpPr>
          <p:nvPr/>
        </p:nvSpPr>
        <p:spPr>
          <a:xfrm>
            <a:off x="1295586" y="1872704"/>
            <a:ext cx="11821607" cy="299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536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7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5400" b="1" dirty="0">
                <a:solidFill>
                  <a:srgbClr val="07132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Тема доклада</a:t>
            </a:r>
            <a:br>
              <a:rPr lang="ru-RU" sz="5400" b="1" dirty="0">
                <a:solidFill>
                  <a:srgbClr val="07132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7132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Report Topic</a:t>
            </a:r>
            <a:endParaRPr lang="ru-RU" sz="5400" b="1" dirty="0">
              <a:solidFill>
                <a:srgbClr val="071329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6">
            <a:extLst>
              <a:ext uri="{FF2B5EF4-FFF2-40B4-BE49-F238E27FC236}">
                <a16:creationId xmlns:a16="http://schemas.microsoft.com/office/drawing/2014/main" id="{64CED8B7-E200-41B9-B166-35D384C6C9DB}"/>
              </a:ext>
            </a:extLst>
          </p:cNvPr>
          <p:cNvSpPr txBox="1">
            <a:spLocks/>
          </p:cNvSpPr>
          <p:nvPr/>
        </p:nvSpPr>
        <p:spPr>
          <a:xfrm>
            <a:off x="1295587" y="7607299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Автор: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И.И. Иванов</a:t>
            </a:r>
            <a:endParaRPr lang="ru-RU" sz="2800" b="1" i="1" dirty="0">
              <a:solidFill>
                <a:srgbClr val="0D314D"/>
              </a:solidFill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Докладчик: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Иван Иванов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  <p:sp>
        <p:nvSpPr>
          <p:cNvPr id="13" name="Подзаголовок 6">
            <a:extLst>
              <a:ext uri="{FF2B5EF4-FFF2-40B4-BE49-F238E27FC236}">
                <a16:creationId xmlns:a16="http://schemas.microsoft.com/office/drawing/2014/main" id="{157E3752-33B9-4E05-B710-0D2E57A7DEAB}"/>
              </a:ext>
            </a:extLst>
          </p:cNvPr>
          <p:cNvSpPr txBox="1">
            <a:spLocks/>
          </p:cNvSpPr>
          <p:nvPr/>
        </p:nvSpPr>
        <p:spPr>
          <a:xfrm>
            <a:off x="5943787" y="7447293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600"/>
              </a:spcBef>
              <a:buNone/>
            </a:pPr>
            <a:r>
              <a:rPr lang="en-US" sz="3000" i="1" dirty="0">
                <a:solidFill>
                  <a:srgbClr val="071329"/>
                </a:solidFill>
                <a:cs typeface="Arial" panose="020B0604020202020204" pitchFamily="34" charset="0"/>
              </a:rPr>
              <a:t>Author:</a:t>
            </a:r>
            <a:r>
              <a:rPr lang="en-US" sz="3000" b="1" i="1" dirty="0">
                <a:solidFill>
                  <a:srgbClr val="071329"/>
                </a:solidFill>
                <a:cs typeface="Arial" panose="020B0604020202020204" pitchFamily="34" charset="0"/>
              </a:rPr>
              <a:t> I. Ivanov</a:t>
            </a:r>
            <a:br>
              <a:rPr lang="ru-RU" sz="3000" b="1" i="1" dirty="0">
                <a:solidFill>
                  <a:srgbClr val="071329"/>
                </a:solidFill>
                <a:cs typeface="Arial" panose="020B0604020202020204" pitchFamily="34" charset="0"/>
              </a:rPr>
            </a:br>
            <a:r>
              <a:rPr lang="en-US" sz="3000" i="1" dirty="0">
                <a:solidFill>
                  <a:srgbClr val="0D314D"/>
                </a:solidFill>
              </a:rPr>
              <a:t>Speaker: </a:t>
            </a:r>
            <a:r>
              <a:rPr lang="en-US" sz="3000" b="1" i="1" dirty="0">
                <a:solidFill>
                  <a:srgbClr val="0D314D"/>
                </a:solidFill>
              </a:rPr>
              <a:t>Ivan Ivanov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14B80-DB4D-402A-A104-71C89E0DE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CF549-6854-4965-BEDA-ED9376A62F48}"/>
              </a:ext>
            </a:extLst>
          </p:cNvPr>
          <p:cNvSpPr txBox="1"/>
          <p:nvPr/>
        </p:nvSpPr>
        <p:spPr>
          <a:xfrm>
            <a:off x="15406413" y="9985829"/>
            <a:ext cx="82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0435D-84DB-47F7-8C3A-77FB99702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0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30</Words>
  <Application>Microsoft Office PowerPoint</Application>
  <PresentationFormat>Произвольный</PresentationFormat>
  <Paragraphs>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Иодо Элина Михайловна</dc:creator>
  <cp:lastModifiedBy>ek.yablonskaya@aet.space</cp:lastModifiedBy>
  <cp:revision>49</cp:revision>
  <dcterms:created xsi:type="dcterms:W3CDTF">2022-08-09T09:48:33Z</dcterms:created>
  <dcterms:modified xsi:type="dcterms:W3CDTF">2026-02-11T11:18:50Z</dcterms:modified>
</cp:coreProperties>
</file>